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51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4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0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6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3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0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32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1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F565-E1F5-4919-952A-5E395CEF72E8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5678-9FDF-4B5D-A273-C8DE38E32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6143" y="863571"/>
            <a:ext cx="9144000" cy="5442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9" y="863571"/>
            <a:ext cx="5139540" cy="54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22" y="457200"/>
            <a:ext cx="9142355" cy="58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30" y="414068"/>
            <a:ext cx="9151739" cy="58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62" y="379562"/>
            <a:ext cx="9148675" cy="5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88" y="439946"/>
            <a:ext cx="5145424" cy="58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4453"/>
            <a:ext cx="9144000" cy="57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93" y="603849"/>
            <a:ext cx="9142414" cy="55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48" y="612475"/>
            <a:ext cx="9148704" cy="56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655608"/>
            <a:ext cx="9147173" cy="56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69" y="552091"/>
            <a:ext cx="9140862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0" y="534838"/>
            <a:ext cx="9142440" cy="56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8" y="0"/>
            <a:ext cx="9145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63" y="552090"/>
            <a:ext cx="9155074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川島七恵</dc:creator>
  <cp:lastModifiedBy>川島七恵</cp:lastModifiedBy>
  <cp:revision>2</cp:revision>
  <dcterms:created xsi:type="dcterms:W3CDTF">2021-11-04T00:31:53Z</dcterms:created>
  <dcterms:modified xsi:type="dcterms:W3CDTF">2021-11-04T00:39:58Z</dcterms:modified>
</cp:coreProperties>
</file>